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70" r:id="rId4"/>
    <p:sldId id="269" r:id="rId5"/>
    <p:sldId id="259" r:id="rId6"/>
    <p:sldId id="258" r:id="rId7"/>
    <p:sldId id="261" r:id="rId8"/>
    <p:sldId id="262" r:id="rId9"/>
    <p:sldId id="263" r:id="rId10"/>
    <p:sldId id="267" r:id="rId11"/>
    <p:sldId id="268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3F"/>
    <a:srgbClr val="0492D5"/>
    <a:srgbClr val="F6CD47"/>
    <a:srgbClr val="014882"/>
    <a:srgbClr val="00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07" autoAdjust="0"/>
  </p:normalViewPr>
  <p:slideViewPr>
    <p:cSldViewPr>
      <p:cViewPr>
        <p:scale>
          <a:sx n="95" d="100"/>
          <a:sy n="95" d="100"/>
        </p:scale>
        <p:origin x="60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2A1B8-1C95-6D41-A234-9FB844DC0EF9}" type="datetimeFigureOut">
              <a:rPr lang="es-ES_tradnl" smtClean="0"/>
              <a:t>18/2/25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49A85-C246-3840-BF7F-4524FFBC071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71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49A85-C246-3840-BF7F-4524FFBC071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718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49A85-C246-3840-BF7F-4524FFBC071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410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25.png"/><Relationship Id="rId23" Type="http://schemas.openxmlformats.org/officeDocument/2006/relationships/image" Target="../media/image22.svg"/><Relationship Id="rId24" Type="http://schemas.openxmlformats.org/officeDocument/2006/relationships/image" Target="../media/image26.png"/><Relationship Id="rId25" Type="http://schemas.openxmlformats.org/officeDocument/2006/relationships/image" Target="../media/image24.svg"/><Relationship Id="rId26" Type="http://schemas.openxmlformats.org/officeDocument/2006/relationships/image" Target="../media/image27.png"/><Relationship Id="rId27" Type="http://schemas.openxmlformats.org/officeDocument/2006/relationships/image" Target="../media/image24.svg"/><Relationship Id="rId28" Type="http://schemas.openxmlformats.org/officeDocument/2006/relationships/image" Target="../media/image28.png"/><Relationship Id="rId29" Type="http://schemas.openxmlformats.org/officeDocument/2006/relationships/image" Target="../media/image22.svg"/><Relationship Id="rId11" Type="http://schemas.openxmlformats.org/officeDocument/2006/relationships/image" Target="../media/image10.svg"/><Relationship Id="rId12" Type="http://schemas.openxmlformats.org/officeDocument/2006/relationships/image" Target="../media/image21.png"/><Relationship Id="rId13" Type="http://schemas.openxmlformats.org/officeDocument/2006/relationships/image" Target="../media/image12.svg"/><Relationship Id="rId14" Type="http://schemas.openxmlformats.org/officeDocument/2006/relationships/image" Target="../media/image22.png"/><Relationship Id="rId15" Type="http://schemas.openxmlformats.org/officeDocument/2006/relationships/image" Target="../media/image14.svg"/><Relationship Id="rId16" Type="http://schemas.openxmlformats.org/officeDocument/2006/relationships/image" Target="../media/image23.png"/><Relationship Id="rId17" Type="http://schemas.openxmlformats.org/officeDocument/2006/relationships/image" Target="../media/image16.svg"/><Relationship Id="rId18" Type="http://schemas.openxmlformats.org/officeDocument/2006/relationships/image" Target="../media/image24.png"/><Relationship Id="rId19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7.png"/><Relationship Id="rId4" Type="http://schemas.openxmlformats.org/officeDocument/2006/relationships/image" Target="../media/image2.svg"/><Relationship Id="rId5" Type="http://schemas.openxmlformats.org/officeDocument/2006/relationships/image" Target="../media/image18.png"/><Relationship Id="rId6" Type="http://schemas.openxmlformats.org/officeDocument/2006/relationships/image" Target="../media/image4.svg"/><Relationship Id="rId7" Type="http://schemas.openxmlformats.org/officeDocument/2006/relationships/image" Target="../media/image19.png"/><Relationship Id="rId8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37.svg"/><Relationship Id="rId6" Type="http://schemas.openxmlformats.org/officeDocument/2006/relationships/image" Target="../media/image11.png"/><Relationship Id="rId7" Type="http://schemas.openxmlformats.org/officeDocument/2006/relationships/image" Target="../media/image39.svg"/><Relationship Id="rId8" Type="http://schemas.openxmlformats.org/officeDocument/2006/relationships/image" Target="../media/image12.png"/><Relationship Id="rId9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dondear rectángulo de esquina diagonal 66"/>
          <p:cNvSpPr/>
          <p:nvPr/>
        </p:nvSpPr>
        <p:spPr>
          <a:xfrm>
            <a:off x="5943600" y="6743700"/>
            <a:ext cx="6865403" cy="7113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1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58" y="876300"/>
            <a:ext cx="4617542" cy="3823948"/>
          </a:xfrm>
          <a:prstGeom prst="rect">
            <a:avLst/>
          </a:prstGeom>
        </p:spPr>
      </p:pic>
      <p:sp>
        <p:nvSpPr>
          <p:cNvPr id="58" name="TextBox 4"/>
          <p:cNvSpPr txBox="1"/>
          <p:nvPr/>
        </p:nvSpPr>
        <p:spPr>
          <a:xfrm>
            <a:off x="1005929" y="5448300"/>
            <a:ext cx="1653540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72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Título</a:t>
            </a:r>
            <a:r>
              <a:rPr lang="en-US" sz="72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de la </a:t>
            </a:r>
            <a:r>
              <a:rPr lang="en-US" sz="72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presentación</a:t>
            </a:r>
            <a:endParaRPr lang="en-US" sz="7200" b="1" u="none" strike="noStrike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1108601" y="6378485"/>
            <a:ext cx="16535400" cy="1004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Subtítulo</a:t>
            </a: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de la </a:t>
            </a:r>
            <a:r>
              <a:rPr lang="en-US" sz="4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presentación</a:t>
            </a:r>
            <a:endParaRPr lang="en-US" sz="4400" u="none" strike="noStrik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1784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953000" y="3467100"/>
            <a:ext cx="8686800" cy="1160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90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¡</a:t>
            </a: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Muchas</a:t>
            </a:r>
            <a:r>
              <a:rPr lang="en-US" sz="90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gracias!</a:t>
            </a:r>
            <a:endParaRPr lang="en-US" sz="9000" b="1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41422" y="4914900"/>
            <a:ext cx="1391951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Espacio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para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información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adicional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como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por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ejemplo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información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de </a:t>
            </a:r>
            <a:r>
              <a:rPr lang="en-US" sz="2000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contácto</a:t>
            </a:r>
            <a:r>
              <a:rPr lang="en-US" sz="2000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(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si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es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necesario</a:t>
            </a:r>
            <a:r>
              <a:rPr lang="en-US" sz="2000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26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51136" y="3991035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57941" y="3991035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9813" y="3991035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72426" y="6833952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69813" y="5412339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57941" y="5412339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51136" y="5412339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81951" y="5412339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51136" y="6833952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69813" y="6833952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4"/>
          <p:cNvSpPr txBox="1"/>
          <p:nvPr/>
        </p:nvSpPr>
        <p:spPr>
          <a:xfrm>
            <a:off x="2133600" y="1563995"/>
            <a:ext cx="13944600" cy="1160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Recursos</a:t>
            </a:r>
            <a:r>
              <a:rPr lang="en-US" sz="90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</a:t>
            </a: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gráficos</a:t>
            </a:r>
            <a:endParaRPr lang="en-US" sz="9000" b="1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2441422" y="2724697"/>
            <a:ext cx="1391951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Se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pueden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usar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elementos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gráficos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para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complementar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la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presentación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aquí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encontrarás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algunos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iconos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/>
            </a:r>
            <a:b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</a:b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(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borrar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diapositiva</a:t>
            </a:r>
            <a:r>
              <a:rPr lang="en-US" sz="20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)</a:t>
            </a:r>
            <a:endParaRPr lang="en-US" sz="2000" u="none" strike="noStrike" dirty="0">
              <a:solidFill>
                <a:srgbClr val="014882"/>
              </a:solidFill>
              <a:latin typeface="Calibri" charset="0"/>
              <a:ea typeface="Calibri" charset="0"/>
              <a:cs typeface="Calibri" charset="0"/>
              <a:sym typeface="Klein"/>
            </a:endParaRPr>
          </a:p>
        </p:txBody>
      </p:sp>
      <p:sp>
        <p:nvSpPr>
          <p:cNvPr id="18" name="Freeform 13"/>
          <p:cNvSpPr/>
          <p:nvPr/>
        </p:nvSpPr>
        <p:spPr>
          <a:xfrm>
            <a:off x="11282259" y="3976241"/>
            <a:ext cx="1154605" cy="1154605"/>
          </a:xfrm>
          <a:custGeom>
            <a:avLst/>
            <a:gdLst/>
            <a:ahLst/>
            <a:cxnLst/>
            <a:rect l="l" t="t" r="r" b="b"/>
            <a:pathLst>
              <a:path w="1154605" h="1154605">
                <a:moveTo>
                  <a:pt x="0" y="0"/>
                </a:moveTo>
                <a:lnTo>
                  <a:pt x="1154605" y="0"/>
                </a:lnTo>
                <a:lnTo>
                  <a:pt x="1154605" y="1154604"/>
                </a:lnTo>
                <a:lnTo>
                  <a:pt x="0" y="1154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19" name="Freeform 12"/>
          <p:cNvSpPr/>
          <p:nvPr/>
        </p:nvSpPr>
        <p:spPr>
          <a:xfrm>
            <a:off x="7653749" y="6854123"/>
            <a:ext cx="1154913" cy="1154913"/>
          </a:xfrm>
          <a:custGeom>
            <a:avLst/>
            <a:gdLst/>
            <a:ahLst/>
            <a:cxnLst/>
            <a:rect l="l" t="t" r="r" b="b"/>
            <a:pathLst>
              <a:path w="1154913" h="1154913">
                <a:moveTo>
                  <a:pt x="0" y="0"/>
                </a:moveTo>
                <a:lnTo>
                  <a:pt x="1154913" y="0"/>
                </a:lnTo>
                <a:lnTo>
                  <a:pt x="1154913" y="1154913"/>
                </a:lnTo>
                <a:lnTo>
                  <a:pt x="0" y="115491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9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/>
          <p:cNvSpPr/>
          <p:nvPr/>
        </p:nvSpPr>
        <p:spPr>
          <a:xfrm>
            <a:off x="10896600" y="6510379"/>
            <a:ext cx="685800" cy="685800"/>
          </a:xfrm>
          <a:prstGeom prst="ellipse">
            <a:avLst/>
          </a:prstGeom>
          <a:solidFill>
            <a:srgbClr val="0492D5"/>
          </a:solidFill>
          <a:ln w="57150">
            <a:solidFill>
              <a:schemeClr val="bg1"/>
            </a:solidFill>
          </a:ln>
          <a:effectLst>
            <a:outerShdw blurRad="228600" dist="50800" dir="5400000" sx="76000" sy="76000" algn="ctr" rotWithShape="0">
              <a:schemeClr val="tx1"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Elipse 27"/>
          <p:cNvSpPr/>
          <p:nvPr/>
        </p:nvSpPr>
        <p:spPr>
          <a:xfrm>
            <a:off x="10820400" y="5399775"/>
            <a:ext cx="685800" cy="685800"/>
          </a:xfrm>
          <a:prstGeom prst="ellipse">
            <a:avLst/>
          </a:prstGeom>
          <a:solidFill>
            <a:srgbClr val="0492D5"/>
          </a:solidFill>
          <a:ln w="57150">
            <a:solidFill>
              <a:schemeClr val="bg1"/>
            </a:solidFill>
          </a:ln>
          <a:effectLst>
            <a:outerShdw blurRad="228600" dist="50800" dir="5400000" sx="76000" sy="76000" algn="ctr" rotWithShape="0">
              <a:schemeClr val="tx1"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Elipse 26"/>
          <p:cNvSpPr/>
          <p:nvPr/>
        </p:nvSpPr>
        <p:spPr>
          <a:xfrm>
            <a:off x="10820400" y="4289171"/>
            <a:ext cx="685800" cy="685800"/>
          </a:xfrm>
          <a:prstGeom prst="ellipse">
            <a:avLst/>
          </a:prstGeom>
          <a:solidFill>
            <a:srgbClr val="0492D5"/>
          </a:solidFill>
          <a:ln w="57150">
            <a:solidFill>
              <a:schemeClr val="bg1"/>
            </a:solidFill>
          </a:ln>
          <a:effectLst>
            <a:outerShdw blurRad="228600" dist="50800" dir="5400000" sx="76000" sy="76000" algn="ctr" rotWithShape="0">
              <a:schemeClr val="tx1"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4495800" y="6542775"/>
            <a:ext cx="685800" cy="685800"/>
          </a:xfrm>
          <a:prstGeom prst="ellipse">
            <a:avLst/>
          </a:prstGeom>
          <a:solidFill>
            <a:srgbClr val="0492D5"/>
          </a:solidFill>
          <a:ln w="57150">
            <a:solidFill>
              <a:schemeClr val="bg1"/>
            </a:solidFill>
          </a:ln>
          <a:effectLst>
            <a:outerShdw blurRad="228600" dist="50800" dir="5400000" sx="76000" sy="76000" algn="ctr" rotWithShape="0">
              <a:schemeClr val="tx1"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505143" y="5404133"/>
            <a:ext cx="685800" cy="685800"/>
          </a:xfrm>
          <a:prstGeom prst="ellipse">
            <a:avLst/>
          </a:prstGeom>
          <a:solidFill>
            <a:srgbClr val="0492D5"/>
          </a:solidFill>
          <a:ln w="57150">
            <a:solidFill>
              <a:schemeClr val="bg1"/>
            </a:solidFill>
          </a:ln>
          <a:effectLst>
            <a:outerShdw blurRad="228600" dist="50800" dir="5400000" sx="76000" sy="76000" algn="ctr" rotWithShape="0">
              <a:schemeClr val="tx1"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4"/>
          <p:cNvSpPr txBox="1"/>
          <p:nvPr/>
        </p:nvSpPr>
        <p:spPr>
          <a:xfrm>
            <a:off x="3505200" y="2400300"/>
            <a:ext cx="11758922" cy="116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0492D5"/>
                </a:solidFill>
                <a:latin typeface="+mj-lt"/>
                <a:ea typeface="Klein Bold"/>
                <a:cs typeface="Klein Bold"/>
                <a:sym typeface="Klein Bold"/>
              </a:rPr>
              <a:t>C</a:t>
            </a:r>
            <a:r>
              <a:rPr lang="en-US" sz="8800" b="1" u="none" strike="noStrike" dirty="0" err="1">
                <a:solidFill>
                  <a:srgbClr val="0492D5"/>
                </a:solidFill>
                <a:latin typeface="+mj-lt"/>
                <a:ea typeface="Klein Bold"/>
                <a:cs typeface="Klein Bold"/>
                <a:sym typeface="Klein Bold"/>
              </a:rPr>
              <a:t>ontenido</a:t>
            </a:r>
            <a:endParaRPr lang="en-US" sz="8800" b="1" u="none" strike="noStrike" dirty="0">
              <a:solidFill>
                <a:srgbClr val="0492D5"/>
              </a:solidFill>
              <a:latin typeface="+mj-lt"/>
              <a:ea typeface="Klein Bold"/>
              <a:cs typeface="Klein Bold"/>
              <a:sym typeface="Klein Bold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499732" y="4256775"/>
            <a:ext cx="685800" cy="685800"/>
          </a:xfrm>
          <a:prstGeom prst="ellipse">
            <a:avLst/>
          </a:prstGeom>
          <a:solidFill>
            <a:srgbClr val="0492D5"/>
          </a:solidFill>
          <a:ln w="57150">
            <a:solidFill>
              <a:schemeClr val="bg1"/>
            </a:solidFill>
          </a:ln>
          <a:effectLst>
            <a:outerShdw blurRad="228600" dist="50800" dir="5400000" sx="76000" sy="76000" algn="ctr" rotWithShape="0">
              <a:schemeClr val="tx1"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4499732" y="4329087"/>
            <a:ext cx="77822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3200" b="1" spc="274" dirty="0" smtClean="0">
                <a:solidFill>
                  <a:srgbClr val="FFFFFF"/>
                </a:solidFill>
                <a:latin typeface="+mj-lt"/>
                <a:ea typeface="Calibri" charset="0"/>
                <a:cs typeface="Calibri" charset="0"/>
                <a:sym typeface="Klein Bold"/>
              </a:rPr>
              <a:t>1.</a:t>
            </a:r>
            <a:endParaRPr lang="en-US" sz="12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14132" y="4377063"/>
            <a:ext cx="1988045" cy="574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4400" dirty="0" err="1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Título</a:t>
            </a:r>
            <a:r>
              <a:rPr lang="en-US" sz="4400" dirty="0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 1</a:t>
            </a:r>
            <a:endParaRPr lang="en-US" dirty="0">
              <a:solidFill>
                <a:srgbClr val="004680"/>
              </a:solidFill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14132" y="5530537"/>
            <a:ext cx="1988045" cy="574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4400" dirty="0" err="1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Título</a:t>
            </a:r>
            <a:r>
              <a:rPr lang="en-US" sz="4400" dirty="0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 2</a:t>
            </a:r>
            <a:endParaRPr lang="en-US" dirty="0">
              <a:solidFill>
                <a:srgbClr val="004680"/>
              </a:solidFill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14132" y="6598513"/>
            <a:ext cx="1988045" cy="574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4400" dirty="0" err="1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Título</a:t>
            </a:r>
            <a:r>
              <a:rPr lang="en-US" sz="4400" dirty="0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 3</a:t>
            </a:r>
            <a:endParaRPr lang="en-US" dirty="0">
              <a:solidFill>
                <a:srgbClr val="004680"/>
              </a:solidFill>
              <a:latin typeface="+mj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499732" y="5472088"/>
            <a:ext cx="77822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3200" b="1" spc="274" dirty="0">
                <a:solidFill>
                  <a:srgbClr val="FFFFFF"/>
                </a:solidFill>
                <a:latin typeface="+mj-lt"/>
                <a:ea typeface="Calibri" charset="0"/>
                <a:cs typeface="Calibri" charset="0"/>
                <a:sym typeface="Klein Bold"/>
              </a:rPr>
              <a:t>2</a:t>
            </a:r>
            <a:r>
              <a:rPr lang="en-US" sz="3200" b="1" spc="274" dirty="0" smtClean="0">
                <a:solidFill>
                  <a:srgbClr val="FFFFFF"/>
                </a:solidFill>
                <a:latin typeface="+mj-lt"/>
                <a:ea typeface="Calibri" charset="0"/>
                <a:cs typeface="Calibri" charset="0"/>
                <a:sym typeface="Klein Bold"/>
              </a:rPr>
              <a:t>.</a:t>
            </a:r>
            <a:endParaRPr lang="en-US" sz="12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495800" y="6622610"/>
            <a:ext cx="77822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3200" b="1" spc="274" dirty="0" smtClean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3.</a:t>
            </a:r>
            <a:endParaRPr lang="en-US" sz="1200" dirty="0"/>
          </a:p>
        </p:txBody>
      </p:sp>
      <p:sp>
        <p:nvSpPr>
          <p:cNvPr id="17" name="Rectángulo 16"/>
          <p:cNvSpPr/>
          <p:nvPr/>
        </p:nvSpPr>
        <p:spPr>
          <a:xfrm>
            <a:off x="10820400" y="4329087"/>
            <a:ext cx="77822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3200" b="1" spc="274" dirty="0" smtClean="0">
                <a:solidFill>
                  <a:srgbClr val="FFFFFF"/>
                </a:solidFill>
                <a:latin typeface="+mj-lt"/>
                <a:ea typeface="Calibri" charset="0"/>
                <a:cs typeface="Calibri" charset="0"/>
                <a:sym typeface="Klein Bold"/>
              </a:rPr>
              <a:t>1.</a:t>
            </a:r>
            <a:endParaRPr lang="en-US" sz="12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734800" y="4377063"/>
            <a:ext cx="1988045" cy="574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4400" dirty="0" err="1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Título</a:t>
            </a:r>
            <a:r>
              <a:rPr lang="en-US" sz="4400" dirty="0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 4</a:t>
            </a:r>
            <a:endParaRPr lang="en-US" dirty="0">
              <a:solidFill>
                <a:srgbClr val="004680"/>
              </a:solidFill>
              <a:latin typeface="+mj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1734800" y="5530537"/>
            <a:ext cx="1988045" cy="574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4400" dirty="0" err="1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Título</a:t>
            </a:r>
            <a:r>
              <a:rPr lang="en-US" sz="4400" dirty="0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 5</a:t>
            </a:r>
            <a:endParaRPr lang="en-US" dirty="0">
              <a:solidFill>
                <a:srgbClr val="004680"/>
              </a:solidFill>
              <a:latin typeface="+mj-lt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1734800" y="6598513"/>
            <a:ext cx="1988045" cy="574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4400" dirty="0" err="1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Título</a:t>
            </a:r>
            <a:r>
              <a:rPr lang="en-US" sz="4400" dirty="0" smtClean="0">
                <a:solidFill>
                  <a:srgbClr val="004680"/>
                </a:solidFill>
                <a:latin typeface="+mj-lt"/>
                <a:ea typeface="Klein"/>
                <a:cs typeface="Klein"/>
                <a:sym typeface="Klein"/>
              </a:rPr>
              <a:t> 6</a:t>
            </a:r>
            <a:endParaRPr lang="en-US" dirty="0">
              <a:solidFill>
                <a:srgbClr val="004680"/>
              </a:solidFill>
              <a:latin typeface="+mj-lt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820400" y="5472088"/>
            <a:ext cx="77822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3200" b="1" spc="274" dirty="0">
                <a:solidFill>
                  <a:srgbClr val="FFFFFF"/>
                </a:solidFill>
                <a:latin typeface="+mj-lt"/>
                <a:ea typeface="Calibri" charset="0"/>
                <a:cs typeface="Calibri" charset="0"/>
                <a:sym typeface="Klein Bold"/>
              </a:rPr>
              <a:t>2</a:t>
            </a:r>
            <a:r>
              <a:rPr lang="en-US" sz="3200" b="1" spc="274" dirty="0" smtClean="0">
                <a:solidFill>
                  <a:srgbClr val="FFFFFF"/>
                </a:solidFill>
                <a:latin typeface="+mj-lt"/>
                <a:ea typeface="Calibri" charset="0"/>
                <a:cs typeface="Calibri" charset="0"/>
                <a:sym typeface="Klein Bold"/>
              </a:rPr>
              <a:t>.</a:t>
            </a:r>
            <a:endParaRPr lang="en-US" sz="12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0905565" y="6622610"/>
            <a:ext cx="77822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3200" b="1" spc="274" dirty="0" smtClean="0">
                <a:solidFill>
                  <a:srgbClr val="FFFFFF"/>
                </a:solidFill>
                <a:latin typeface="+mj-lt"/>
                <a:ea typeface="Calibri" charset="0"/>
                <a:cs typeface="Calibri" charset="0"/>
                <a:sym typeface="Klein Bold"/>
              </a:rPr>
              <a:t>3.</a:t>
            </a:r>
            <a:endParaRPr lang="en-US" sz="1200" dirty="0">
              <a:latin typeface="+mj-lt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914400" y="4000500"/>
            <a:ext cx="16535400" cy="1160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Capítulo</a:t>
            </a:r>
            <a:r>
              <a:rPr lang="en-US" sz="9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XXX.</a:t>
            </a:r>
            <a:endParaRPr lang="en-US" sz="9000" b="1" u="none" strike="noStrik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365" y="4914900"/>
            <a:ext cx="16535400" cy="1004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(</a:t>
            </a:r>
            <a:r>
              <a:rPr lang="en-US" sz="4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Ejemplo</a:t>
            </a: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portada</a:t>
            </a: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para </a:t>
            </a:r>
            <a:r>
              <a:rPr lang="en-US" sz="4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capítulos</a:t>
            </a: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) </a:t>
            </a:r>
            <a:endParaRPr lang="en-US" sz="4400" u="none" strike="noStrik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224" y="419101"/>
            <a:ext cx="40459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"/>
          <p:cNvSpPr txBox="1"/>
          <p:nvPr/>
        </p:nvSpPr>
        <p:spPr>
          <a:xfrm>
            <a:off x="3505200" y="1104900"/>
            <a:ext cx="11758922" cy="116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Título</a:t>
            </a:r>
            <a:r>
              <a:rPr lang="en-US" sz="90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</a:t>
            </a: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aquí</a:t>
            </a:r>
            <a:endParaRPr lang="en-US" sz="9000" b="1" u="none" strike="noStrike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2590800" y="2476500"/>
            <a:ext cx="13335000" cy="36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8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Usar</a:t>
            </a:r>
            <a:r>
              <a:rPr lang="en-US" sz="28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la </a:t>
            </a:r>
            <a:r>
              <a:rPr lang="en-US" sz="2800" u="none" strike="noStrike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tipografía</a:t>
            </a:r>
            <a:r>
              <a:rPr lang="en-US" sz="2800" u="none" strike="noStrike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“Calibri”, s</a:t>
            </a:r>
            <a:r>
              <a:rPr lang="en-US" sz="2800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 </a:t>
            </a:r>
            <a:r>
              <a:rPr lang="en-US" sz="2800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recomienda</a:t>
            </a:r>
            <a:r>
              <a:rPr lang="en-US" sz="2800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no </a:t>
            </a:r>
            <a:r>
              <a:rPr lang="en-US" sz="2800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exceder</a:t>
            </a:r>
            <a:r>
              <a:rPr lang="en-US" sz="2800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las 10 </a:t>
            </a:r>
            <a:r>
              <a:rPr lang="en-US" sz="2800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líneas</a:t>
            </a:r>
            <a:r>
              <a:rPr lang="en-US" sz="2800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de </a:t>
            </a:r>
            <a:r>
              <a:rPr lang="en-US" sz="2800" dirty="0" err="1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texto</a:t>
            </a:r>
            <a:r>
              <a:rPr lang="en-US" sz="2800" dirty="0" smtClean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</a:t>
            </a:r>
            <a:endParaRPr lang="en-US" sz="2800" u="none" strike="noStrike" dirty="0" smtClean="0">
              <a:solidFill>
                <a:srgbClr val="014882"/>
              </a:solidFill>
              <a:latin typeface="Calibri" charset="0"/>
              <a:ea typeface="Calibri" charset="0"/>
              <a:cs typeface="Calibri" charset="0"/>
              <a:sym typeface="Klein"/>
            </a:endParaRPr>
          </a:p>
        </p:txBody>
      </p:sp>
    </p:spTree>
    <p:extLst>
      <p:ext uri="{BB962C8B-B14F-4D97-AF65-F5344CB8AC3E}">
        <p14:creationId xmlns:p14="http://schemas.microsoft.com/office/powerpoint/2010/main" val="18750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1384" y="3426096"/>
            <a:ext cx="4986794" cy="116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910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Título</a:t>
            </a:r>
            <a:r>
              <a:rPr lang="en-US" sz="90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1</a:t>
            </a:r>
            <a:endParaRPr lang="en-US" sz="9000" b="1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41384" y="4911454"/>
            <a:ext cx="4986794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In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mattis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mauris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ac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mollis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feugiat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sapien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mi cursus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tellus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non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lacinia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lorem ex a ante. Lorem ipsum dolor sit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amet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consectetur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adipiscing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Suspendisse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libero,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egestas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vitae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bibendum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a, gravida non quam.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934905" y="0"/>
            <a:ext cx="8353095" cy="10287000"/>
            <a:chOff x="0" y="0"/>
            <a:chExt cx="2199992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9992" cy="2709333"/>
            </a:xfrm>
            <a:custGeom>
              <a:avLst/>
              <a:gdLst/>
              <a:ahLst/>
              <a:cxnLst/>
              <a:rect l="l" t="t" r="r" b="b"/>
              <a:pathLst>
                <a:path w="2199992" h="2709333">
                  <a:moveTo>
                    <a:pt x="0" y="0"/>
                  </a:moveTo>
                  <a:lnTo>
                    <a:pt x="2199992" y="0"/>
                  </a:lnTo>
                  <a:lnTo>
                    <a:pt x="21999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68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99992" cy="2776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88907" y="1514224"/>
            <a:ext cx="4341682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Subtítulo</a:t>
            </a:r>
            <a:r>
              <a:rPr lang="en-US" sz="3499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1</a:t>
            </a:r>
            <a:endParaRPr lang="en-US" sz="3499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88906" y="4660900"/>
            <a:ext cx="5256093" cy="589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Subtítulo</a:t>
            </a:r>
            <a:r>
              <a:rPr lang="en-US" sz="3499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2</a:t>
            </a:r>
            <a:endParaRPr lang="en-US" sz="3499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88907" y="2053974"/>
            <a:ext cx="4341682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Contenido</a:t>
            </a:r>
            <a:r>
              <a:rPr lang="en-US" sz="20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texto</a:t>
            </a:r>
            <a:endParaRPr lang="en-US" sz="20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888907" y="5200650"/>
            <a:ext cx="4341682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Contenido</a:t>
            </a:r>
            <a:r>
              <a:rPr lang="en-US" sz="20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texto</a:t>
            </a:r>
            <a:endParaRPr lang="en-US" sz="20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888907" y="7972384"/>
            <a:ext cx="5256092" cy="589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Subtítulo</a:t>
            </a:r>
            <a:r>
              <a:rPr lang="en-US" sz="3499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3</a:t>
            </a:r>
            <a:endParaRPr lang="en-US" sz="3499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888907" y="8512135"/>
            <a:ext cx="4341682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Contenido</a:t>
            </a:r>
            <a:r>
              <a:rPr lang="en-US" sz="20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de </a:t>
            </a:r>
            <a:r>
              <a:rPr lang="en-US" sz="2000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texto</a:t>
            </a:r>
            <a:endParaRPr lang="en-US" sz="20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"/>
            </a:endParaRPr>
          </a:p>
        </p:txBody>
      </p:sp>
      <p:grpSp>
        <p:nvGrpSpPr>
          <p:cNvPr id="27" name="Group 13"/>
          <p:cNvGrpSpPr/>
          <p:nvPr/>
        </p:nvGrpSpPr>
        <p:grpSpPr>
          <a:xfrm>
            <a:off x="8658743" y="3831627"/>
            <a:ext cx="2626285" cy="2626285"/>
            <a:chOff x="0" y="0"/>
            <a:chExt cx="812800" cy="812800"/>
          </a:xfrm>
        </p:grpSpPr>
        <p:sp>
          <p:nvSpPr>
            <p:cNvPr id="28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4953" r="-24953"/>
              </a:stretch>
            </a:blipFill>
            <a:ln w="1143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29" name="Group 18"/>
          <p:cNvGrpSpPr/>
          <p:nvPr/>
        </p:nvGrpSpPr>
        <p:grpSpPr>
          <a:xfrm>
            <a:off x="8658743" y="791610"/>
            <a:ext cx="2626285" cy="2626285"/>
            <a:chOff x="0" y="0"/>
            <a:chExt cx="812800" cy="812800"/>
          </a:xfrm>
        </p:grpSpPr>
        <p:sp>
          <p:nvSpPr>
            <p:cNvPr id="30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3762" t="-2601" r="-14751" b="-3074"/>
              </a:stretch>
            </a:blipFill>
            <a:ln w="1143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31" name="Group 27"/>
          <p:cNvGrpSpPr/>
          <p:nvPr/>
        </p:nvGrpSpPr>
        <p:grpSpPr>
          <a:xfrm>
            <a:off x="8658743" y="7036453"/>
            <a:ext cx="2626285" cy="2626285"/>
            <a:chOff x="0" y="0"/>
            <a:chExt cx="812800" cy="812800"/>
          </a:xfrm>
        </p:grpSpPr>
        <p:sp>
          <p:nvSpPr>
            <p:cNvPr id="32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4116" t="-2049" r="-52425" b="-15424"/>
              </a:stretch>
            </a:blipFill>
            <a:ln w="114300" cap="sq">
              <a:solidFill>
                <a:srgbClr val="FFFFFF"/>
              </a:solidFill>
              <a:prstDash val="solid"/>
              <a:miter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057400" y="1600742"/>
            <a:ext cx="14097000" cy="1160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9000" b="1" u="none" strike="noStrike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Subtítulo</a:t>
            </a:r>
            <a:endParaRPr lang="en-US" sz="9000" b="1" u="none" strike="noStrike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09528" y="3103828"/>
            <a:ext cx="1091436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In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mattis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mauris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ac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mollis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feugiat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sapien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mi cursus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tellus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non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lacinia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lorem ex a ante. Lorem ipsum dolor sit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amet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consectetur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adipiscing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Suspendisse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libero,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egestas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vitae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bibendum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a, gravida non quam.</a:t>
            </a:r>
          </a:p>
        </p:txBody>
      </p:sp>
      <p:sp>
        <p:nvSpPr>
          <p:cNvPr id="12" name="Freeform 2"/>
          <p:cNvSpPr/>
          <p:nvPr/>
        </p:nvSpPr>
        <p:spPr>
          <a:xfrm>
            <a:off x="3581400" y="5295900"/>
            <a:ext cx="848787" cy="731180"/>
          </a:xfrm>
          <a:custGeom>
            <a:avLst/>
            <a:gdLst/>
            <a:ahLst/>
            <a:cxnLst/>
            <a:rect l="l" t="t" r="r" b="b"/>
            <a:pathLst>
              <a:path w="848787" h="731180">
                <a:moveTo>
                  <a:pt x="0" y="0"/>
                </a:moveTo>
                <a:lnTo>
                  <a:pt x="848787" y="0"/>
                </a:lnTo>
                <a:lnTo>
                  <a:pt x="848787" y="731180"/>
                </a:lnTo>
                <a:lnTo>
                  <a:pt x="0" y="731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8592441" y="5295900"/>
            <a:ext cx="546818" cy="842880"/>
          </a:xfrm>
          <a:custGeom>
            <a:avLst/>
            <a:gdLst/>
            <a:ahLst/>
            <a:cxnLst/>
            <a:rect l="l" t="t" r="r" b="b"/>
            <a:pathLst>
              <a:path w="546818" h="842880">
                <a:moveTo>
                  <a:pt x="0" y="0"/>
                </a:moveTo>
                <a:lnTo>
                  <a:pt x="546819" y="0"/>
                </a:lnTo>
                <a:lnTo>
                  <a:pt x="546819" y="842880"/>
                </a:lnTo>
                <a:lnTo>
                  <a:pt x="0" y="842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13441522" y="5295900"/>
            <a:ext cx="878569" cy="842880"/>
          </a:xfrm>
          <a:custGeom>
            <a:avLst/>
            <a:gdLst/>
            <a:ahLst/>
            <a:cxnLst/>
            <a:rect l="l" t="t" r="r" b="b"/>
            <a:pathLst>
              <a:path w="878569" h="842880">
                <a:moveTo>
                  <a:pt x="0" y="0"/>
                </a:moveTo>
                <a:lnTo>
                  <a:pt x="878569" y="0"/>
                </a:lnTo>
                <a:lnTo>
                  <a:pt x="878569" y="842880"/>
                </a:lnTo>
                <a:lnTo>
                  <a:pt x="0" y="842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0"/>
          <p:cNvSpPr txBox="1"/>
          <p:nvPr/>
        </p:nvSpPr>
        <p:spPr>
          <a:xfrm>
            <a:off x="2655692" y="7261520"/>
            <a:ext cx="25076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6"/>
              </a:lnSpc>
            </a:pPr>
            <a:r>
              <a:rPr lang="en-US" sz="7200" dirty="0" smtClean="0">
                <a:solidFill>
                  <a:srgbClr val="FDFDFD"/>
                </a:solidFill>
                <a:latin typeface="Fredoka"/>
                <a:ea typeface="Fredoka"/>
                <a:cs typeface="Fredoka"/>
                <a:sym typeface="Fredoka"/>
              </a:rPr>
              <a:t>$</a:t>
            </a:r>
            <a:r>
              <a:rPr lang="en-US" sz="7200" dirty="0" smtClean="0">
                <a:solidFill>
                  <a:srgbClr val="FDFDFD"/>
                </a:solidFill>
                <a:latin typeface="Fredoka"/>
                <a:ea typeface="Fredoka"/>
                <a:cs typeface="Fredoka"/>
                <a:sym typeface="Fredoka"/>
              </a:rPr>
              <a:t>000</a:t>
            </a:r>
            <a:endParaRPr lang="en-US" sz="7200" dirty="0">
              <a:solidFill>
                <a:srgbClr val="FDFDFD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7579926" y="7261520"/>
            <a:ext cx="25076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6"/>
              </a:lnSpc>
            </a:pPr>
            <a:r>
              <a:rPr lang="en-US" sz="7200" dirty="0" smtClean="0">
                <a:solidFill>
                  <a:srgbClr val="FDFDFD"/>
                </a:solidFill>
                <a:latin typeface="Fredoka"/>
                <a:ea typeface="Fredoka"/>
                <a:cs typeface="Fredoka"/>
                <a:sym typeface="Fredoka"/>
              </a:rPr>
              <a:t>$</a:t>
            </a:r>
            <a:r>
              <a:rPr lang="en-US" sz="7200" dirty="0" smtClean="0">
                <a:solidFill>
                  <a:srgbClr val="FDFDFD"/>
                </a:solidFill>
                <a:latin typeface="Fredoka"/>
                <a:ea typeface="Fredoka"/>
                <a:cs typeface="Fredoka"/>
                <a:sym typeface="Fredoka"/>
              </a:rPr>
              <a:t>000</a:t>
            </a:r>
            <a:endParaRPr lang="en-US" sz="7200" dirty="0">
              <a:solidFill>
                <a:srgbClr val="FDFDFD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2626970" y="7261520"/>
            <a:ext cx="25076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6"/>
              </a:lnSpc>
            </a:pPr>
            <a:r>
              <a:rPr lang="en-US" sz="7200" smtClean="0">
                <a:solidFill>
                  <a:srgbClr val="FDFDFD"/>
                </a:solidFill>
                <a:latin typeface="Fredoka"/>
                <a:ea typeface="Fredoka"/>
                <a:cs typeface="Fredoka"/>
                <a:sym typeface="Fredoka"/>
              </a:rPr>
              <a:t>$</a:t>
            </a:r>
            <a:r>
              <a:rPr lang="en-US" sz="7200" smtClean="0">
                <a:solidFill>
                  <a:srgbClr val="FDFDFD"/>
                </a:solidFill>
                <a:latin typeface="Fredoka"/>
                <a:ea typeface="Fredoka"/>
                <a:cs typeface="Fredoka"/>
                <a:sym typeface="Fredoka"/>
              </a:rPr>
              <a:t>000</a:t>
            </a:r>
            <a:endParaRPr lang="en-US" sz="7200" dirty="0">
              <a:solidFill>
                <a:srgbClr val="FDFDFD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2848224" y="6408080"/>
            <a:ext cx="2315140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err="1" smtClean="0">
                <a:solidFill>
                  <a:srgbClr val="FFDE59"/>
                </a:solidFill>
                <a:latin typeface="Calibri" charset="0"/>
                <a:ea typeface="Calibri" charset="0"/>
                <a:cs typeface="Calibri" charset="0"/>
                <a:sym typeface="Poppins Bold"/>
              </a:rPr>
              <a:t>Descripción</a:t>
            </a:r>
            <a:endParaRPr lang="en-US" sz="2400" b="1" dirty="0">
              <a:solidFill>
                <a:srgbClr val="FFDE59"/>
              </a:solidFill>
              <a:latin typeface="Calibri" charset="0"/>
              <a:ea typeface="Calibri" charset="0"/>
              <a:cs typeface="Calibri" charset="0"/>
              <a:sym typeface="Poppins Bold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7708280" y="6408080"/>
            <a:ext cx="2315140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err="1" smtClean="0">
                <a:solidFill>
                  <a:srgbClr val="FFDE59"/>
                </a:solidFill>
                <a:latin typeface="Calibri" charset="0"/>
                <a:ea typeface="Calibri" charset="0"/>
                <a:cs typeface="Calibri" charset="0"/>
                <a:sym typeface="Poppins Bold"/>
              </a:rPr>
              <a:t>Descripción</a:t>
            </a:r>
            <a:endParaRPr lang="en-US" sz="2400" b="1" dirty="0">
              <a:solidFill>
                <a:srgbClr val="FFDE59"/>
              </a:solidFill>
              <a:latin typeface="Calibri" charset="0"/>
              <a:ea typeface="Calibri" charset="0"/>
              <a:cs typeface="Calibri" charset="0"/>
              <a:sym typeface="Poppins Bold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12723236" y="6408080"/>
            <a:ext cx="2315140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err="1" smtClean="0">
                <a:solidFill>
                  <a:srgbClr val="FFDE59"/>
                </a:solidFill>
                <a:latin typeface="Calibri" charset="0"/>
                <a:ea typeface="Calibri" charset="0"/>
                <a:cs typeface="Calibri" charset="0"/>
                <a:sym typeface="Poppins Bold"/>
              </a:rPr>
              <a:t>Descripción</a:t>
            </a:r>
            <a:endParaRPr lang="en-US" sz="2400" b="1" dirty="0">
              <a:solidFill>
                <a:srgbClr val="FFDE59"/>
              </a:solidFill>
              <a:latin typeface="Calibri" charset="0"/>
              <a:ea typeface="Calibri" charset="0"/>
              <a:cs typeface="Calibri" charset="0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dondear rectángulo de esquina diagonal 15"/>
          <p:cNvSpPr/>
          <p:nvPr/>
        </p:nvSpPr>
        <p:spPr>
          <a:xfrm>
            <a:off x="9310284" y="5143500"/>
            <a:ext cx="7455432" cy="3036874"/>
          </a:xfrm>
          <a:prstGeom prst="round2DiagRect">
            <a:avLst/>
          </a:prstGeom>
          <a:solidFill>
            <a:srgbClr val="01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1447800" y="5143500"/>
            <a:ext cx="7455432" cy="3036874"/>
          </a:xfrm>
          <a:prstGeom prst="round2DiagRect">
            <a:avLst/>
          </a:prstGeom>
          <a:solidFill>
            <a:srgbClr val="01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4"/>
          <p:cNvSpPr txBox="1"/>
          <p:nvPr/>
        </p:nvSpPr>
        <p:spPr>
          <a:xfrm>
            <a:off x="1447800" y="2292793"/>
            <a:ext cx="15317916" cy="116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Título</a:t>
            </a:r>
            <a:r>
              <a:rPr lang="en-US" sz="90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</a:t>
            </a: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aquí</a:t>
            </a:r>
            <a:endParaRPr lang="en-US" sz="9000" b="1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7800" y="3751069"/>
            <a:ext cx="15317916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In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mattis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mauris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ac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mollis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feugiat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sapien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mi cursus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tellus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non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lacinia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lorem ex a ante. Lorem ipsum dolor sit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amet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consectetur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adipiscing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Suspendisse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libero,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egestas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vitae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bibendum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a, gravida non quam.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28663" y="5780504"/>
            <a:ext cx="4341682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Subtítulo</a:t>
            </a:r>
            <a:endParaRPr lang="en-US" sz="3499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91147" y="5780504"/>
            <a:ext cx="4341682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Subtítulo</a:t>
            </a:r>
            <a:endParaRPr lang="en-US" sz="3499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28663" y="6413070"/>
            <a:ext cx="6093706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Lorem ipsum dolor sit amet, consectetur adipiscing elit. Suspendisse elit libero, egestas vitae bibendum a, gravida non quam.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91147" y="6413070"/>
            <a:ext cx="6093706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Lorem ipsum dolor sit amet, consectetur adipiscing elit. Suspendisse elit libero, egestas vitae bibendum a, gravida non quam.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9418589" y="3467100"/>
            <a:ext cx="7425774" cy="116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910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Título</a:t>
            </a:r>
            <a:endParaRPr lang="en-US" sz="9000" b="1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18589" y="5531476"/>
            <a:ext cx="7425774" cy="141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In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mattis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mauris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ac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mollis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feugiat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sapien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mi cursus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tellus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non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lacinia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lorem ex a ante. Lorem ipsum dolor sit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amet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consectetur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adipiscing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Suspendisse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libero,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egestas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vitae </a:t>
            </a:r>
            <a:r>
              <a:rPr lang="en-US" sz="20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bibendum</a:t>
            </a:r>
            <a:r>
              <a:rPr lang="en-US" sz="20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a, gravida non quam.</a:t>
            </a:r>
          </a:p>
        </p:txBody>
      </p:sp>
      <p:sp>
        <p:nvSpPr>
          <p:cNvPr id="12" name="AutoShape 2"/>
          <p:cNvSpPr/>
          <p:nvPr/>
        </p:nvSpPr>
        <p:spPr>
          <a:xfrm>
            <a:off x="0" y="0"/>
            <a:ext cx="6532138" cy="10287000"/>
          </a:xfrm>
          <a:prstGeom prst="rect">
            <a:avLst/>
          </a:prstGeom>
          <a:solidFill>
            <a:srgbClr val="014882"/>
          </a:solidFill>
        </p:spPr>
      </p:sp>
      <p:sp>
        <p:nvSpPr>
          <p:cNvPr id="20" name="Elipse 19"/>
          <p:cNvSpPr/>
          <p:nvPr/>
        </p:nvSpPr>
        <p:spPr>
          <a:xfrm>
            <a:off x="1678679" y="1882219"/>
            <a:ext cx="6701043" cy="67362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228600" dist="190500" dir="5400000" sx="76000" sy="76000" algn="ctr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rcRect l="25809" t="13704" r="25809" b="13704"/>
          <a:stretch>
            <a:fillRect/>
          </a:stretch>
        </p:blipFill>
        <p:spPr>
          <a:xfrm>
            <a:off x="1828800" y="2049938"/>
            <a:ext cx="6400800" cy="6400800"/>
          </a:xfrm>
          <a:custGeom>
            <a:avLst/>
            <a:gdLst>
              <a:gd name="connsiteX0" fmla="*/ 3733800 w 7467600"/>
              <a:gd name="connsiteY0" fmla="*/ 0 h 7467600"/>
              <a:gd name="connsiteX1" fmla="*/ 7467600 w 7467600"/>
              <a:gd name="connsiteY1" fmla="*/ 3733800 h 7467600"/>
              <a:gd name="connsiteX2" fmla="*/ 3733800 w 7467600"/>
              <a:gd name="connsiteY2" fmla="*/ 7467600 h 7467600"/>
              <a:gd name="connsiteX3" fmla="*/ 0 w 7467600"/>
              <a:gd name="connsiteY3" fmla="*/ 3733800 h 7467600"/>
              <a:gd name="connsiteX4" fmla="*/ 3733800 w 7467600"/>
              <a:gd name="connsiteY4" fmla="*/ 0 h 746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7467600">
                <a:moveTo>
                  <a:pt x="3733800" y="0"/>
                </a:moveTo>
                <a:cubicBezTo>
                  <a:pt x="5795921" y="0"/>
                  <a:pt x="7467600" y="1671679"/>
                  <a:pt x="7467600" y="3733800"/>
                </a:cubicBezTo>
                <a:cubicBezTo>
                  <a:pt x="7467600" y="5795921"/>
                  <a:pt x="5795921" y="7467600"/>
                  <a:pt x="3733800" y="7467600"/>
                </a:cubicBezTo>
                <a:cubicBezTo>
                  <a:pt x="1671679" y="7467600"/>
                  <a:pt x="0" y="5795921"/>
                  <a:pt x="0" y="3733800"/>
                </a:cubicBezTo>
                <a:cubicBezTo>
                  <a:pt x="0" y="1671679"/>
                  <a:pt x="1671679" y="0"/>
                  <a:pt x="3733800" y="0"/>
                </a:cubicBezTo>
                <a:close/>
              </a:path>
            </a:pathLst>
          </a:custGeom>
        </p:spPr>
      </p:pic>
      <p:sp>
        <p:nvSpPr>
          <p:cNvPr id="21" name="TextBox 11"/>
          <p:cNvSpPr txBox="1"/>
          <p:nvPr/>
        </p:nvSpPr>
        <p:spPr>
          <a:xfrm>
            <a:off x="9418589" y="4905264"/>
            <a:ext cx="742577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 u="none" strike="noStrike" dirty="0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Se </a:t>
            </a:r>
            <a:r>
              <a:rPr lang="en-US" sz="2000" b="1" u="none" strike="noStrike" dirty="0" err="1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recomienda</a:t>
            </a:r>
            <a:r>
              <a:rPr lang="en-US" sz="2000" b="1" u="none" strike="noStrike" dirty="0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b="1" u="none" strike="noStrike" dirty="0" err="1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utilizar</a:t>
            </a:r>
            <a:r>
              <a:rPr lang="en-US" sz="2000" b="1" u="none" strike="noStrike" dirty="0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b="1" u="none" strike="noStrike" dirty="0" err="1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marcos</a:t>
            </a:r>
            <a:r>
              <a:rPr lang="en-US" sz="2000" b="1" u="none" strike="noStrike" dirty="0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b="1" u="none" strike="noStrike" dirty="0" err="1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circulares</a:t>
            </a:r>
            <a:r>
              <a:rPr lang="en-US" sz="2000" b="1" u="none" strike="noStrike" dirty="0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para las </a:t>
            </a:r>
            <a:r>
              <a:rPr lang="en-US" sz="2000" b="1" u="none" strike="noStrike" dirty="0" err="1" smtClean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fotografías</a:t>
            </a:r>
            <a:endParaRPr lang="en-US" sz="2000" b="1" u="none" strike="noStrike" dirty="0">
              <a:solidFill>
                <a:srgbClr val="004680"/>
              </a:solidFill>
              <a:latin typeface="Calibri" charset="0"/>
              <a:ea typeface="Calibri" charset="0"/>
              <a:cs typeface="Calibri" charset="0"/>
              <a:sym typeface="Kle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688291" y="1547205"/>
            <a:ext cx="7425774" cy="116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910"/>
              </a:lnSpc>
              <a:spcBef>
                <a:spcPct val="0"/>
              </a:spcBef>
            </a:pP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Título</a:t>
            </a:r>
            <a:r>
              <a:rPr lang="en-US" sz="9000" b="1" dirty="0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 </a:t>
            </a:r>
            <a:r>
              <a:rPr lang="en-US" sz="9000" b="1" dirty="0" err="1" smtClean="0">
                <a:solidFill>
                  <a:srgbClr val="0492D5"/>
                </a:solidFill>
                <a:latin typeface="Calibri" charset="0"/>
                <a:ea typeface="Calibri" charset="0"/>
                <a:cs typeface="Calibri" charset="0"/>
                <a:sym typeface="Klein Bold"/>
              </a:rPr>
              <a:t>aquí</a:t>
            </a:r>
            <a:endParaRPr lang="en-US" sz="9000" b="1" dirty="0">
              <a:solidFill>
                <a:srgbClr val="0492D5"/>
              </a:solidFill>
              <a:latin typeface="Calibri" charset="0"/>
              <a:ea typeface="Calibri" charset="0"/>
              <a:cs typeface="Calibri" charset="0"/>
              <a:sym typeface="Klei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41422" y="3005482"/>
            <a:ext cx="13919512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In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mattis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mauris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ac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mollis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feugiat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sapien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mi cursus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tellus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non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lacinia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lorem ex a ante. Lorem ipsum dolor sit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amet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consectetur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adipiscing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Suspendisse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libero,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egestas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vitae </a:t>
            </a:r>
            <a:r>
              <a:rPr lang="en-US" sz="2000" u="none" strike="noStrike" dirty="0" err="1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bibendum</a:t>
            </a:r>
            <a:r>
              <a:rPr lang="en-US" sz="2000" u="none" strike="noStrike" dirty="0">
                <a:solidFill>
                  <a:srgbClr val="014882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a, gravida non quam.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492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755" y="4987877"/>
            <a:ext cx="8540846" cy="49821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7239" y="6514361"/>
            <a:ext cx="5487877" cy="320126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480695" y="4501086"/>
            <a:ext cx="1740278" cy="991455"/>
            <a:chOff x="0" y="0"/>
            <a:chExt cx="458345" cy="261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8345" cy="261124"/>
            </a:xfrm>
            <a:custGeom>
              <a:avLst/>
              <a:gdLst/>
              <a:ahLst/>
              <a:cxnLst/>
              <a:rect l="l" t="t" r="r" b="b"/>
              <a:pathLst>
                <a:path w="458345" h="261124">
                  <a:moveTo>
                    <a:pt x="130562" y="0"/>
                  </a:moveTo>
                  <a:lnTo>
                    <a:pt x="327783" y="0"/>
                  </a:lnTo>
                  <a:cubicBezTo>
                    <a:pt x="399890" y="0"/>
                    <a:pt x="458345" y="58455"/>
                    <a:pt x="458345" y="130562"/>
                  </a:cubicBezTo>
                  <a:lnTo>
                    <a:pt x="458345" y="130562"/>
                  </a:lnTo>
                  <a:cubicBezTo>
                    <a:pt x="458345" y="165189"/>
                    <a:pt x="444589" y="198398"/>
                    <a:pt x="420104" y="222883"/>
                  </a:cubicBezTo>
                  <a:cubicBezTo>
                    <a:pt x="395619" y="247368"/>
                    <a:pt x="362410" y="261124"/>
                    <a:pt x="327783" y="261124"/>
                  </a:cubicBezTo>
                  <a:lnTo>
                    <a:pt x="130562" y="261124"/>
                  </a:lnTo>
                  <a:cubicBezTo>
                    <a:pt x="58455" y="261124"/>
                    <a:pt x="0" y="202669"/>
                    <a:pt x="0" y="130562"/>
                  </a:cubicBezTo>
                  <a:lnTo>
                    <a:pt x="0" y="130562"/>
                  </a:lnTo>
                  <a:cubicBezTo>
                    <a:pt x="0" y="58455"/>
                    <a:pt x="58455" y="0"/>
                    <a:pt x="1305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58345" cy="327799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 u="none" strike="noStrike" dirty="0">
                  <a:solidFill>
                    <a:srgbClr val="004680"/>
                  </a:solidFill>
                  <a:latin typeface="Calibri" charset="0"/>
                  <a:ea typeface="Calibri" charset="0"/>
                  <a:cs typeface="Calibri" charset="0"/>
                  <a:sym typeface="Klein Bold"/>
                </a:rPr>
                <a:t>67%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56995" y="4476026"/>
            <a:ext cx="1740278" cy="991455"/>
            <a:chOff x="0" y="0"/>
            <a:chExt cx="458345" cy="2611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8345" cy="261124"/>
            </a:xfrm>
            <a:custGeom>
              <a:avLst/>
              <a:gdLst/>
              <a:ahLst/>
              <a:cxnLst/>
              <a:rect l="l" t="t" r="r" b="b"/>
              <a:pathLst>
                <a:path w="458345" h="261124">
                  <a:moveTo>
                    <a:pt x="130562" y="0"/>
                  </a:moveTo>
                  <a:lnTo>
                    <a:pt x="327783" y="0"/>
                  </a:lnTo>
                  <a:cubicBezTo>
                    <a:pt x="399890" y="0"/>
                    <a:pt x="458345" y="58455"/>
                    <a:pt x="458345" y="130562"/>
                  </a:cubicBezTo>
                  <a:lnTo>
                    <a:pt x="458345" y="130562"/>
                  </a:lnTo>
                  <a:cubicBezTo>
                    <a:pt x="458345" y="165189"/>
                    <a:pt x="444589" y="198398"/>
                    <a:pt x="420104" y="222883"/>
                  </a:cubicBezTo>
                  <a:cubicBezTo>
                    <a:pt x="395619" y="247368"/>
                    <a:pt x="362410" y="261124"/>
                    <a:pt x="327783" y="261124"/>
                  </a:cubicBezTo>
                  <a:lnTo>
                    <a:pt x="130562" y="261124"/>
                  </a:lnTo>
                  <a:cubicBezTo>
                    <a:pt x="58455" y="261124"/>
                    <a:pt x="0" y="202669"/>
                    <a:pt x="0" y="130562"/>
                  </a:cubicBezTo>
                  <a:lnTo>
                    <a:pt x="0" y="130562"/>
                  </a:lnTo>
                  <a:cubicBezTo>
                    <a:pt x="0" y="58455"/>
                    <a:pt x="58455" y="0"/>
                    <a:pt x="1305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458345" cy="327799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marL="0" lvl="0" indent="0" algn="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 dirty="0">
                  <a:solidFill>
                    <a:srgbClr val="004680"/>
                  </a:solidFill>
                  <a:latin typeface="Calibri" charset="0"/>
                  <a:ea typeface="Calibri" charset="0"/>
                  <a:cs typeface="Calibri" charset="0"/>
                  <a:sym typeface="Klein Bold"/>
                </a:rPr>
                <a:t>38</a:t>
              </a:r>
              <a:r>
                <a:rPr lang="en-US" sz="2999" b="1" u="none" strike="noStrike" dirty="0">
                  <a:solidFill>
                    <a:srgbClr val="004680"/>
                  </a:solidFill>
                  <a:latin typeface="Calibri" charset="0"/>
                  <a:ea typeface="Calibri" charset="0"/>
                  <a:cs typeface="Calibri" charset="0"/>
                  <a:sym typeface="Klein Bold"/>
                </a:rPr>
                <a:t>%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 flipH="1">
            <a:off x="9166670" y="4996813"/>
            <a:ext cx="3314025" cy="1264504"/>
          </a:xfrm>
          <a:prstGeom prst="line">
            <a:avLst/>
          </a:prstGeom>
          <a:ln w="38100" cap="rnd">
            <a:solidFill>
              <a:srgbClr val="0492D5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5" name="TextBox 15"/>
          <p:cNvSpPr txBox="1"/>
          <p:nvPr/>
        </p:nvSpPr>
        <p:spPr>
          <a:xfrm>
            <a:off x="12630350" y="5298057"/>
            <a:ext cx="3192845" cy="10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00"/>
              </a:lnSpc>
              <a:spcBef>
                <a:spcPct val="0"/>
              </a:spcBef>
            </a:pPr>
            <a:r>
              <a:rPr lang="en-US" sz="1500" u="none" strike="noStrike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Lorem ipsum dolor sit amet, consectetur adipiscing elit. Suspendisse elit libero, egestas vitae bibendum a, gravida non quam. In mattis, mauris.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60572" y="5298057"/>
            <a:ext cx="319284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100"/>
              </a:lnSpc>
              <a:spcBef>
                <a:spcPct val="0"/>
              </a:spcBef>
            </a:pP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Lorem ipsum dolor sit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amet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consectetur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adipiscing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Suspendisse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elit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libero,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egestas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vitae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bibendum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 a, gravida non quam. In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mattis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, </a:t>
            </a:r>
            <a:r>
              <a:rPr lang="en-US" sz="1500" u="none" strike="noStrike" dirty="0" err="1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mauris</a:t>
            </a:r>
            <a:r>
              <a:rPr lang="en-US" sz="1500" u="none" strike="noStrike" dirty="0">
                <a:solidFill>
                  <a:srgbClr val="004680"/>
                </a:solidFill>
                <a:latin typeface="Calibri" charset="0"/>
                <a:ea typeface="Calibri" charset="0"/>
                <a:cs typeface="Calibri" charset="0"/>
                <a:sym typeface="Klein"/>
              </a:rPr>
              <a:t>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197273" y="4971754"/>
            <a:ext cx="1587067" cy="3539300"/>
          </a:xfrm>
          <a:prstGeom prst="line">
            <a:avLst/>
          </a:prstGeom>
          <a:ln w="38100" cap="rnd">
            <a:solidFill>
              <a:srgbClr val="0492D5"/>
            </a:solidFill>
            <a:prstDash val="solid"/>
            <a:headEnd type="none" w="sm" len="sm"/>
            <a:tailEnd type="oval" w="lg" len="lg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459</Words>
  <Application>Microsoft Macintosh PowerPoint</Application>
  <PresentationFormat>Personalizado</PresentationFormat>
  <Paragraphs>56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Fredoka</vt:lpstr>
      <vt:lpstr>Klein</vt:lpstr>
      <vt:lpstr>Klein Bold</vt:lpstr>
      <vt:lpstr>Poppins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Profesional Violeta</dc:title>
  <cp:lastModifiedBy>Usuario de Microsoft Office</cp:lastModifiedBy>
  <cp:revision>25</cp:revision>
  <dcterms:created xsi:type="dcterms:W3CDTF">2006-08-16T00:00:00Z</dcterms:created>
  <dcterms:modified xsi:type="dcterms:W3CDTF">2025-02-18T20:45:35Z</dcterms:modified>
  <dc:identifier>DAGfZZNLXp8</dc:identifier>
</cp:coreProperties>
</file>